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31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64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81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5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660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538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259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614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15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83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07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57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05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87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15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45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06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E4E6D65-ECB9-461C-8979-57F5FB646987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E6B41-044F-4E29-9B9B-23084342D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229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Biedermeijer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07784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Integrale opdracht – opdracht 12</a:t>
            </a:r>
          </a:p>
          <a:p>
            <a:r>
              <a:rPr lang="nl-NL" dirty="0" smtClean="0"/>
              <a:t>Een aanbiedingsboeket voor……..</a:t>
            </a:r>
          </a:p>
          <a:p>
            <a:r>
              <a:rPr lang="nl-NL" dirty="0" smtClean="0"/>
              <a:t>Showboeket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72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4"/>
          <a:stretch/>
        </p:blipFill>
        <p:spPr>
          <a:xfrm>
            <a:off x="6620741" y="1016577"/>
            <a:ext cx="2857500" cy="250247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6"/>
          <a:stretch/>
        </p:blipFill>
        <p:spPr>
          <a:xfrm>
            <a:off x="237259" y="3089564"/>
            <a:ext cx="5372100" cy="357317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123710" y="3893128"/>
            <a:ext cx="385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Gestoken biedermeier op schaal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323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1794" r="4467" b="3376"/>
          <a:stretch/>
        </p:blipFill>
        <p:spPr>
          <a:xfrm>
            <a:off x="5680364" y="249382"/>
            <a:ext cx="4544292" cy="466898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800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5" t="5958" r="7789" b="9068"/>
          <a:stretch/>
        </p:blipFill>
        <p:spPr>
          <a:xfrm>
            <a:off x="706581" y="3124200"/>
            <a:ext cx="4671384" cy="326274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857711" y="1787236"/>
            <a:ext cx="367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Gestoken biedermeier </a:t>
            </a:r>
          </a:p>
          <a:p>
            <a:r>
              <a:rPr lang="nl-NL" dirty="0" smtClean="0"/>
              <a:t>van luxe materialen.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6183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45E0693FBE24DBCFA6AB157F5DB69" ma:contentTypeVersion="0" ma:contentTypeDescription="Een nieuw document maken." ma:contentTypeScope="" ma:versionID="7d5ac17941ea94bac51f8a865536c9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0cba985467d5a8bd85854e482c5a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C171DA-F1C4-44E5-923F-890431BBDE39}"/>
</file>

<file path=customXml/itemProps2.xml><?xml version="1.0" encoding="utf-8"?>
<ds:datastoreItem xmlns:ds="http://schemas.openxmlformats.org/officeDocument/2006/customXml" ds:itemID="{5442C23F-F5DD-422D-86A5-9C3434F13E48}"/>
</file>

<file path=customXml/itemProps3.xml><?xml version="1.0" encoding="utf-8"?>
<ds:datastoreItem xmlns:ds="http://schemas.openxmlformats.org/officeDocument/2006/customXml" ds:itemID="{220055CD-F5E7-4169-9A0C-BC0B7BBC1C11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21</Words>
  <Application>Microsoft Office PowerPoint</Application>
  <PresentationFormat>Breedbeeld</PresentationFormat>
  <Paragraphs>7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Biedermeijer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Biedermeijer</dc:title>
  <dc:creator>laptop</dc:creator>
  <cp:lastModifiedBy>laptop</cp:lastModifiedBy>
  <cp:revision>1</cp:revision>
  <dcterms:created xsi:type="dcterms:W3CDTF">2017-05-05T21:17:02Z</dcterms:created>
  <dcterms:modified xsi:type="dcterms:W3CDTF">2017-05-05T21:22:17Z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0x01010009945E0693FBE24DBCFA6AB157F5DB69</vt:lpwstr>
  </property>
  <property fmtid="{D5CDD505-2E9C-101B-9397-08002B2CF9AE}" pid="3" name="IsMyDocuments">
    <vt:bool>true</vt:bool>
  </property>
</Properties>
</file>